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Be Vietnam" charset="1" panose="00000500000000000000"/>
      <p:regular r:id="rId24"/>
    </p:embeddedFont>
    <p:embeddedFont>
      <p:font typeface="Be Vietnam Italics" charset="1" panose="00000500000000000000"/>
      <p:regular r:id="rId25"/>
    </p:embeddedFont>
    <p:embeddedFont>
      <p:font typeface="Be Vietnam Thin" charset="1" panose="00000200000000000000"/>
      <p:regular r:id="rId26"/>
    </p:embeddedFont>
    <p:embeddedFont>
      <p:font typeface="Be Vietnam Thin Italics" charset="1" panose="00000300000000000000"/>
      <p:regular r:id="rId27"/>
    </p:embeddedFont>
    <p:embeddedFont>
      <p:font typeface="Be Vietnam Medium" charset="1" panose="00000600000000000000"/>
      <p:regular r:id="rId28"/>
    </p:embeddedFont>
    <p:embeddedFont>
      <p:font typeface="Be Vietnam Medium Italics" charset="1" panose="00000600000000000000"/>
      <p:regular r:id="rId29"/>
    </p:embeddedFont>
    <p:embeddedFont>
      <p:font typeface="Be Vietnam Ultra-Bold" charset="1" panose="00000900000000000000"/>
      <p:regular r:id="rId30"/>
    </p:embeddedFont>
    <p:embeddedFont>
      <p:font typeface="Be Vietnam Ultra-Bold Italics" charset="1" panose="000009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Relationship Id="rId7" Target="../media/image34.jpeg" Type="http://schemas.openxmlformats.org/officeDocument/2006/relationships/image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slide9.xml" Type="http://schemas.openxmlformats.org/officeDocument/2006/relationships/slid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qgmzBmvs.mp4" Type="http://schemas.microsoft.com/office/2007/relationships/media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4.jpeg" Type="http://schemas.openxmlformats.org/officeDocument/2006/relationships/image"/><Relationship Id="rId9" Target="../media/VAFqgmzBmvs.mp4" Type="http://schemas.openxmlformats.org/officeDocument/2006/relationships/video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VAFqgSqEy1o.mp4" Type="http://schemas.openxmlformats.org/officeDocument/2006/relationships/video"/><Relationship Id="rId12" Target="../media/VAFqgSqEy1o.mp4" Type="http://schemas.microsoft.com/office/2007/relationships/media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34351"/>
            <a:ext cx="12668247" cy="396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5"/>
              </a:lnSpc>
            </a:pPr>
            <a:r>
              <a:rPr lang="en-US" sz="10034">
                <a:solidFill>
                  <a:srgbClr val="F8F8F8"/>
                </a:solidFill>
                <a:latin typeface="Be Vietnam"/>
              </a:rPr>
              <a:t>POWER SAVING AUTOMATIC LIGHT CONTROLLER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864622" y="7201753"/>
            <a:ext cx="5268845" cy="5129868"/>
            <a:chOff x="0" y="0"/>
            <a:chExt cx="7025126" cy="68398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702512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TEAM MEMBERS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7586"/>
              <a:ext cx="7025126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210141U - Dissanayaka D.M.S.P.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210341H - Liyanaarachchi L.A.S.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210303U - Kulasingham P.N.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210705E - Wickramasingha M.P.D.N.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14679"/>
              <a:ext cx="702512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19739"/>
              <a:ext cx="702512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656375"/>
              <a:ext cx="702512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6878221"/>
            <a:ext cx="106698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A8FF"/>
                </a:solidFill>
                <a:latin typeface="IBM Plex Sans Bold"/>
              </a:rPr>
              <a:t> Empowering Efficiency, Lighting Automatically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57441" y="1853890"/>
          <a:ext cx="6866346" cy="7416694"/>
        </p:xfrm>
        <a:graphic>
          <a:graphicData uri="http://schemas.openxmlformats.org/drawingml/2006/table">
            <a:tbl>
              <a:tblPr/>
              <a:tblGrid>
                <a:gridCol w="4023936"/>
                <a:gridCol w="2842410"/>
              </a:tblGrid>
              <a:tr h="1292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 Bold"/>
                        </a:rPr>
                        <a:t>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IBM Plex Sans Bold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389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Atmel ATMEGA328-PU microcontroller(2)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RS.2400.00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108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Ultrasonic Sensors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Rs.600.00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7157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433MHz Wireless RF Transmitter Receiver Module(1)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Rs.300.00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04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Relay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Rs.50.00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04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ESP 8266 Wi-Fi 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Rs.450.00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457432" y="1028700"/>
          <a:ext cx="6573950" cy="5800256"/>
        </p:xfrm>
        <a:graphic>
          <a:graphicData uri="http://schemas.openxmlformats.org/drawingml/2006/table">
            <a:tbl>
              <a:tblPr/>
              <a:tblGrid>
                <a:gridCol w="3840280"/>
                <a:gridCol w="2733670"/>
              </a:tblGrid>
              <a:tr h="1194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 Bold"/>
                        </a:rPr>
                        <a:t>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 Bold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3158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Hi - Link stepdown Transformer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Rs.1300.00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814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PCB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Rs.460.00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814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Enclosure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Rs.20,000.00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273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Other Accessories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BM Plex Sans"/>
                        </a:rPr>
                        <a:t>Rs.1000.00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457432" y="7787640"/>
          <a:ext cx="7561685" cy="990600"/>
        </p:xfrm>
        <a:graphic>
          <a:graphicData uri="http://schemas.openxmlformats.org/drawingml/2006/table">
            <a:tbl>
              <a:tblPr/>
              <a:tblGrid>
                <a:gridCol w="3815700"/>
                <a:gridCol w="3745985"/>
              </a:tblGrid>
              <a:tr h="99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BM Plex Sans Bold"/>
                        </a:rPr>
                        <a:t>Total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BM Plex Sans Bold"/>
                        </a:rPr>
                        <a:t>Rs.26,560.00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8010284">
            <a:off x="11351306" y="-3060339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5"/>
                </a:lnTo>
                <a:lnTo>
                  <a:pt x="0" y="915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2242" y="3880420"/>
            <a:ext cx="5251121" cy="3938341"/>
          </a:xfrm>
          <a:custGeom>
            <a:avLst/>
            <a:gdLst/>
            <a:ahLst/>
            <a:cxnLst/>
            <a:rect r="r" b="b" t="t" l="l"/>
            <a:pathLst>
              <a:path h="3938341" w="5251121">
                <a:moveTo>
                  <a:pt x="0" y="0"/>
                </a:moveTo>
                <a:lnTo>
                  <a:pt x="5251121" y="0"/>
                </a:lnTo>
                <a:lnTo>
                  <a:pt x="5251121" y="3938341"/>
                </a:lnTo>
                <a:lnTo>
                  <a:pt x="0" y="3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32015" y="3839821"/>
            <a:ext cx="5305252" cy="3978939"/>
          </a:xfrm>
          <a:custGeom>
            <a:avLst/>
            <a:gdLst/>
            <a:ahLst/>
            <a:cxnLst/>
            <a:rect r="r" b="b" t="t" l="l"/>
            <a:pathLst>
              <a:path h="3978939" w="5305252">
                <a:moveTo>
                  <a:pt x="0" y="0"/>
                </a:moveTo>
                <a:lnTo>
                  <a:pt x="5305252" y="0"/>
                </a:lnTo>
                <a:lnTo>
                  <a:pt x="5305252" y="3978940"/>
                </a:lnTo>
                <a:lnTo>
                  <a:pt x="0" y="3978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5505" y="1953917"/>
            <a:ext cx="781271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Finalized Product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3464" y="8190236"/>
            <a:ext cx="356235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F8F8F8"/>
                </a:solidFill>
                <a:latin typeface="IBM Plex Sans"/>
              </a:rPr>
              <a:t>Transmitter Part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21256" y="8177076"/>
            <a:ext cx="356235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F8F8F8"/>
                </a:solidFill>
                <a:latin typeface="IBM Plex Sans"/>
              </a:rPr>
              <a:t>Receiver Part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01940">
            <a:off x="-2976647" y="6044703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7435" y="3176146"/>
            <a:ext cx="16309487" cy="3548227"/>
            <a:chOff x="0" y="0"/>
            <a:chExt cx="21745983" cy="473096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1292013" y="13855"/>
              <a:ext cx="4675569" cy="4675550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6336" r="0" b="-22234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485903" y="27709"/>
              <a:ext cx="4703279" cy="4703260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5505" r="0" b="-23066"/>
                </a:stretch>
              </a:blip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27709"/>
              <a:ext cx="4647859" cy="4647841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2735" r="0" b="-25836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17070414" y="0"/>
              <a:ext cx="4675569" cy="4675550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6336" r="0" b="-22234"/>
                </a:stretch>
              </a:blip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028700" y="1596621"/>
            <a:ext cx="5628561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8F8F8"/>
                </a:solidFill>
                <a:latin typeface="Canva Sans Bold"/>
              </a:rPr>
              <a:t>Contributions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0637" y="7151621"/>
            <a:ext cx="15470855" cy="2542627"/>
            <a:chOff x="0" y="0"/>
            <a:chExt cx="20627807" cy="339017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165350" y="-47625"/>
              <a:ext cx="3621088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8F8F8"/>
                  </a:solidFill>
                  <a:latin typeface="IBM Plex Sans"/>
                </a:rPr>
                <a:t>Sandaru Liyanaarachchi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349227" y="1674611"/>
              <a:ext cx="3621088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Transmitter Part Enclosure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Soldering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436063" y="257175"/>
              <a:ext cx="3621088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8F8F8"/>
                  </a:solidFill>
                  <a:latin typeface="IBM Plex Sans"/>
                </a:rPr>
                <a:t>Pasindu Nimasara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384954" y="1674611"/>
              <a:ext cx="3621088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Reciever Part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 PCB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Coding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57175"/>
              <a:ext cx="3465989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8F8F8"/>
                  </a:solidFill>
                  <a:latin typeface="IBM Plex Sans"/>
                </a:rPr>
                <a:t>Sahan Piumantha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74611"/>
              <a:ext cx="3621088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Transmitter Part PCB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Coding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006719" y="257175"/>
              <a:ext cx="3621088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8F8F8"/>
                  </a:solidFill>
                  <a:latin typeface="IBM Plex Sans"/>
                </a:rPr>
                <a:t>Dilshan Nuwantha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006719" y="1674611"/>
              <a:ext cx="3621088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Reciever Part Enclosure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Soldering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623143" y="4179897"/>
            <a:ext cx="70417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8F8F8"/>
                </a:solidFill>
                <a:latin typeface="Canva Sans Bold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23125"/>
            <a:ext cx="37321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Content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316924" y="1789850"/>
            <a:ext cx="5654151" cy="1004586"/>
            <a:chOff x="0" y="0"/>
            <a:chExt cx="7538868" cy="13394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9447" cy="1339447"/>
            </a:xfrm>
            <a:custGeom>
              <a:avLst/>
              <a:gdLst/>
              <a:ahLst/>
              <a:cxnLst/>
              <a:rect r="r" b="b" t="t" l="l"/>
              <a:pathLst>
                <a:path h="1339447" w="1339447">
                  <a:moveTo>
                    <a:pt x="0" y="0"/>
                  </a:moveTo>
                  <a:lnTo>
                    <a:pt x="1339447" y="0"/>
                  </a:lnTo>
                  <a:lnTo>
                    <a:pt x="1339447" y="1339447"/>
                  </a:lnTo>
                  <a:lnTo>
                    <a:pt x="0" y="133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37567" y="137567"/>
              <a:ext cx="1064313" cy="106431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1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65164" y="227552"/>
              <a:ext cx="5473704" cy="773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u="sng">
                  <a:solidFill>
                    <a:srgbClr val="F8F8F8"/>
                  </a:solidFill>
                  <a:latin typeface="IBM Plex Sans"/>
                </a:rPr>
                <a:t>Specifications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72538" y="3332650"/>
            <a:ext cx="5111226" cy="1004586"/>
            <a:chOff x="0" y="0"/>
            <a:chExt cx="6814968" cy="13394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9447" cy="1339447"/>
            </a:xfrm>
            <a:custGeom>
              <a:avLst/>
              <a:gdLst/>
              <a:ahLst/>
              <a:cxnLst/>
              <a:rect r="r" b="b" t="t" l="l"/>
              <a:pathLst>
                <a:path h="1339447" w="1339447">
                  <a:moveTo>
                    <a:pt x="0" y="0"/>
                  </a:moveTo>
                  <a:lnTo>
                    <a:pt x="1339447" y="0"/>
                  </a:lnTo>
                  <a:lnTo>
                    <a:pt x="1339447" y="1339447"/>
                  </a:lnTo>
                  <a:lnTo>
                    <a:pt x="0" y="133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37567" y="137567"/>
              <a:ext cx="1064313" cy="106431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2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65164" y="218027"/>
              <a:ext cx="4749804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u="sng">
                  <a:solidFill>
                    <a:srgbClr val="F8F8F8"/>
                  </a:solidFill>
                  <a:latin typeface="IBM Plex Sans"/>
                </a:rPr>
                <a:t>Circuit Design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316924" y="4640129"/>
            <a:ext cx="5111226" cy="1004586"/>
            <a:chOff x="0" y="0"/>
            <a:chExt cx="6814968" cy="13394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9447" cy="1339447"/>
            </a:xfrm>
            <a:custGeom>
              <a:avLst/>
              <a:gdLst/>
              <a:ahLst/>
              <a:cxnLst/>
              <a:rect r="r" b="b" t="t" l="l"/>
              <a:pathLst>
                <a:path h="1339447" w="1339447">
                  <a:moveTo>
                    <a:pt x="0" y="0"/>
                  </a:moveTo>
                  <a:lnTo>
                    <a:pt x="1339447" y="0"/>
                  </a:lnTo>
                  <a:lnTo>
                    <a:pt x="1339447" y="1339447"/>
                  </a:lnTo>
                  <a:lnTo>
                    <a:pt x="0" y="133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37567" y="137567"/>
              <a:ext cx="1064313" cy="106431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3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065164" y="218027"/>
              <a:ext cx="4749804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u="sng">
                  <a:solidFill>
                    <a:srgbClr val="F8F8F8"/>
                  </a:solidFill>
                  <a:latin typeface="IBM Plex Sans"/>
                </a:rPr>
                <a:t>Enclosure Design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72538" y="6187640"/>
            <a:ext cx="5111226" cy="1004586"/>
            <a:chOff x="0" y="0"/>
            <a:chExt cx="6814968" cy="13394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9447" cy="1339447"/>
            </a:xfrm>
            <a:custGeom>
              <a:avLst/>
              <a:gdLst/>
              <a:ahLst/>
              <a:cxnLst/>
              <a:rect r="r" b="b" t="t" l="l"/>
              <a:pathLst>
                <a:path h="1339447" w="1339447">
                  <a:moveTo>
                    <a:pt x="0" y="0"/>
                  </a:moveTo>
                  <a:lnTo>
                    <a:pt x="1339447" y="0"/>
                  </a:lnTo>
                  <a:lnTo>
                    <a:pt x="1339447" y="1339447"/>
                  </a:lnTo>
                  <a:lnTo>
                    <a:pt x="0" y="1339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137567" y="137567"/>
              <a:ext cx="1064313" cy="1064313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1003B"/>
                    </a:solidFill>
                    <a:latin typeface="IBM Plex Sans Bold"/>
                  </a:rPr>
                  <a:t>4</a:t>
                </a: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065164" y="218027"/>
              <a:ext cx="4749804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u="sng">
                  <a:solidFill>
                    <a:srgbClr val="F8F8F8"/>
                  </a:solidFill>
                  <a:latin typeface="IBM Plex Sans"/>
                  <a:hlinkClick r:id="rId7" action="ppaction://hlinksldjump"/>
                </a:rPr>
                <a:t>Budget Proposal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16924" y="749256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420100" y="7595740"/>
            <a:ext cx="798234" cy="79823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865797" y="7637035"/>
            <a:ext cx="356235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F8F8F8"/>
                </a:solidFill>
                <a:latin typeface="IBM Plex Sans"/>
              </a:rPr>
              <a:t>Finalized Product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ECFFFF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9194" y="3335442"/>
            <a:ext cx="7245336" cy="1357421"/>
            <a:chOff x="0" y="0"/>
            <a:chExt cx="9660449" cy="18098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660449" cy="55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0"/>
                </a:lnSpc>
              </a:pPr>
              <a:r>
                <a:rPr lang="en-US" sz="2742">
                  <a:solidFill>
                    <a:srgbClr val="2667FF"/>
                  </a:solidFill>
                  <a:latin typeface="Be Vietnam"/>
                </a:rPr>
                <a:t>Two main parts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81427"/>
              <a:ext cx="9660449" cy="1028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Transmitter part 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Receiver part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9194" y="5175441"/>
            <a:ext cx="7245336" cy="4216623"/>
            <a:chOff x="0" y="0"/>
            <a:chExt cx="9660449" cy="56221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60449" cy="55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90"/>
                </a:lnSpc>
                <a:spcBef>
                  <a:spcPct val="0"/>
                </a:spcBef>
              </a:pPr>
              <a:r>
                <a:rPr lang="en-US" sz="2742">
                  <a:solidFill>
                    <a:srgbClr val="2667FF"/>
                  </a:solidFill>
                  <a:latin typeface="Be Vietnam"/>
                </a:rPr>
                <a:t>Transmitter Part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9896"/>
              <a:ext cx="9660449" cy="4762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Controlled by ATMEGA 328 PU micro-controller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Detect motion using two ultra sonic sensors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Use 433 MHz transmitter to communicate with receiver 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Use ESP8266 wifi module for update details in website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FFFFFF"/>
                  </a:solidFill>
                  <a:latin typeface="IBM Plex Sans"/>
                </a:rPr>
                <a:t>Supply power using two 3.7V rechargeable batteries.</a:t>
              </a:r>
            </a:p>
            <a:p>
              <a:pPr>
                <a:lnSpc>
                  <a:spcPts val="31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73102" y="4731227"/>
            <a:ext cx="7245336" cy="2552526"/>
            <a:chOff x="0" y="0"/>
            <a:chExt cx="9660449" cy="340336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60449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0"/>
                </a:lnSpc>
              </a:pPr>
              <a:r>
                <a:rPr lang="en-US" sz="2742">
                  <a:solidFill>
                    <a:srgbClr val="2667FF"/>
                  </a:solidFill>
                  <a:latin typeface="Be Vietnam"/>
                </a:rPr>
                <a:t>Receiver Part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4700"/>
              <a:ext cx="9660449" cy="2628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ECFFFF"/>
                  </a:solidFill>
                  <a:latin typeface="IBM Plex Sans"/>
                </a:rPr>
                <a:t>Controlled by ATMEGA 328 PU micro-controller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ECFFFF"/>
                  </a:solidFill>
                  <a:latin typeface="IBM Plex Sans"/>
                </a:rPr>
                <a:t>Use 433 MHz receiver to communicate with transmitter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ECFFFF"/>
                  </a:solidFill>
                  <a:latin typeface="IBM Plex Sans"/>
                </a:rPr>
                <a:t>Use 230V AC to 5V DC step down transformer</a:t>
              </a:r>
            </a:p>
            <a:p>
              <a:pPr marL="487257" indent="-243628" lvl="1">
                <a:lnSpc>
                  <a:spcPts val="3159"/>
                </a:lnSpc>
                <a:buFont typeface="Arial"/>
                <a:buChar char="•"/>
              </a:pPr>
              <a:r>
                <a:rPr lang="en-US" sz="2256">
                  <a:solidFill>
                    <a:srgbClr val="ECFFFF"/>
                  </a:solidFill>
                  <a:latin typeface="IBM Plex Sans"/>
                </a:rPr>
                <a:t>Use main power supply for supply power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531467" y="1854353"/>
            <a:ext cx="1038744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Specifications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1040509">
            <a:off x="5134600" y="732123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3913">
            <a:off x="-2770474" y="7366384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8"/>
                </a:lnTo>
                <a:lnTo>
                  <a:pt x="0" y="490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97617" y="0"/>
            <a:ext cx="9431891" cy="10866000"/>
            <a:chOff x="0" y="0"/>
            <a:chExt cx="12575854" cy="1448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75854" cy="7943307"/>
            </a:xfrm>
            <a:custGeom>
              <a:avLst/>
              <a:gdLst/>
              <a:ahLst/>
              <a:cxnLst/>
              <a:rect r="r" b="b" t="t" l="l"/>
              <a:pathLst>
                <a:path h="7943307" w="12575854">
                  <a:moveTo>
                    <a:pt x="0" y="0"/>
                  </a:moveTo>
                  <a:lnTo>
                    <a:pt x="12575854" y="0"/>
                  </a:lnTo>
                  <a:lnTo>
                    <a:pt x="12575854" y="7943307"/>
                  </a:lnTo>
                  <a:lnTo>
                    <a:pt x="0" y="7943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670577"/>
              <a:ext cx="12575854" cy="7817423"/>
            </a:xfrm>
            <a:custGeom>
              <a:avLst/>
              <a:gdLst/>
              <a:ahLst/>
              <a:cxnLst/>
              <a:rect r="r" b="b" t="t" l="l"/>
              <a:pathLst>
                <a:path h="7817423" w="12575854">
                  <a:moveTo>
                    <a:pt x="0" y="0"/>
                  </a:moveTo>
                  <a:lnTo>
                    <a:pt x="12575854" y="0"/>
                  </a:lnTo>
                  <a:lnTo>
                    <a:pt x="12575854" y="7817423"/>
                  </a:lnTo>
                  <a:lnTo>
                    <a:pt x="0" y="7817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5235" y="3152935"/>
            <a:ext cx="724709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8F8F8"/>
                </a:solidFill>
                <a:latin typeface="Canva Sans Bold"/>
              </a:rPr>
              <a:t>Product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8F8F8"/>
                </a:solidFill>
                <a:latin typeface="Canva Sans Bold"/>
              </a:rPr>
              <a:t>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292709"/>
            <a:ext cx="5184840" cy="6965591"/>
          </a:xfrm>
          <a:custGeom>
            <a:avLst/>
            <a:gdLst/>
            <a:ahLst/>
            <a:cxnLst/>
            <a:rect r="r" b="b" t="t" l="l"/>
            <a:pathLst>
              <a:path h="6965591" w="5184840">
                <a:moveTo>
                  <a:pt x="0" y="0"/>
                </a:moveTo>
                <a:lnTo>
                  <a:pt x="5184840" y="0"/>
                </a:lnTo>
                <a:lnTo>
                  <a:pt x="5184840" y="6965591"/>
                </a:lnTo>
                <a:lnTo>
                  <a:pt x="0" y="696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2488" y="2264913"/>
            <a:ext cx="3281934" cy="4438425"/>
          </a:xfrm>
          <a:custGeom>
            <a:avLst/>
            <a:gdLst/>
            <a:ahLst/>
            <a:cxnLst/>
            <a:rect r="r" b="b" t="t" l="l"/>
            <a:pathLst>
              <a:path h="4438425" w="3281934">
                <a:moveTo>
                  <a:pt x="0" y="0"/>
                </a:moveTo>
                <a:lnTo>
                  <a:pt x="3281934" y="0"/>
                </a:lnTo>
                <a:lnTo>
                  <a:pt x="3281934" y="4438425"/>
                </a:lnTo>
                <a:lnTo>
                  <a:pt x="0" y="443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2310" y="4207346"/>
            <a:ext cx="6033936" cy="4673800"/>
          </a:xfrm>
          <a:custGeom>
            <a:avLst/>
            <a:gdLst/>
            <a:ahLst/>
            <a:cxnLst/>
            <a:rect r="r" b="b" t="t" l="l"/>
            <a:pathLst>
              <a:path h="4673800" w="6033936">
                <a:moveTo>
                  <a:pt x="0" y="0"/>
                </a:moveTo>
                <a:lnTo>
                  <a:pt x="6033936" y="0"/>
                </a:lnTo>
                <a:lnTo>
                  <a:pt x="6033936" y="4673801"/>
                </a:lnTo>
                <a:lnTo>
                  <a:pt x="0" y="4673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12764" y="824217"/>
            <a:ext cx="7365759" cy="3278354"/>
            <a:chOff x="0" y="0"/>
            <a:chExt cx="9821012" cy="43711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821012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TRANSMITTER SIDE CIRCUIT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48415"/>
              <a:ext cx="8028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75113" y="2777575"/>
            <a:ext cx="7184187" cy="5620282"/>
          </a:xfrm>
          <a:custGeom>
            <a:avLst/>
            <a:gdLst/>
            <a:ahLst/>
            <a:cxnLst/>
            <a:rect r="r" b="b" t="t" l="l"/>
            <a:pathLst>
              <a:path h="5620282" w="7184187">
                <a:moveTo>
                  <a:pt x="0" y="0"/>
                </a:moveTo>
                <a:lnTo>
                  <a:pt x="7184187" y="0"/>
                </a:lnTo>
                <a:lnTo>
                  <a:pt x="7184187" y="5620282"/>
                </a:lnTo>
                <a:lnTo>
                  <a:pt x="0" y="5620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92100" y="6006816"/>
            <a:ext cx="5178784" cy="4115034"/>
          </a:xfrm>
          <a:custGeom>
            <a:avLst/>
            <a:gdLst/>
            <a:ahLst/>
            <a:cxnLst/>
            <a:rect r="r" b="b" t="t" l="l"/>
            <a:pathLst>
              <a:path h="4115034" w="5178784">
                <a:moveTo>
                  <a:pt x="0" y="0"/>
                </a:moveTo>
                <a:lnTo>
                  <a:pt x="5178784" y="0"/>
                </a:lnTo>
                <a:lnTo>
                  <a:pt x="5178784" y="4115034"/>
                </a:lnTo>
                <a:lnTo>
                  <a:pt x="0" y="4115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840" y="1935028"/>
            <a:ext cx="7878044" cy="3652688"/>
          </a:xfrm>
          <a:custGeom>
            <a:avLst/>
            <a:gdLst/>
            <a:ahLst/>
            <a:cxnLst/>
            <a:rect r="r" b="b" t="t" l="l"/>
            <a:pathLst>
              <a:path h="3652688" w="7878044">
                <a:moveTo>
                  <a:pt x="0" y="0"/>
                </a:moveTo>
                <a:lnTo>
                  <a:pt x="7878044" y="0"/>
                </a:lnTo>
                <a:lnTo>
                  <a:pt x="7878044" y="3652688"/>
                </a:lnTo>
                <a:lnTo>
                  <a:pt x="0" y="3652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51863" y="295851"/>
            <a:ext cx="7365759" cy="3278354"/>
            <a:chOff x="0" y="0"/>
            <a:chExt cx="9821012" cy="43711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821012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Be Vietnam Ultra-Bold"/>
                </a:rPr>
                <a:t>RECEIVER SIDE CIRCUIT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48415"/>
              <a:ext cx="8028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0632" t="2466" r="7110" b="733"/>
          <a:stretch>
            <a:fillRect/>
          </a:stretch>
        </p:blipFill>
        <p:spPr>
          <a:xfrm flipH="false" flipV="false" rot="0">
            <a:off x="6820858" y="1917747"/>
            <a:ext cx="11467142" cy="611239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73792" y="2314223"/>
            <a:ext cx="7914459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TRANSMITTER SIDE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ENCLOSURE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6957953" y="1095616"/>
            <a:ext cx="135384" cy="224703"/>
          </a:xfrm>
          <a:custGeom>
            <a:avLst/>
            <a:gdLst/>
            <a:ahLst/>
            <a:cxnLst/>
            <a:rect r="r" b="b" t="t" l="l"/>
            <a:pathLst>
              <a:path h="224703" w="135384">
                <a:moveTo>
                  <a:pt x="135383" y="0"/>
                </a:moveTo>
                <a:lnTo>
                  <a:pt x="0" y="0"/>
                </a:lnTo>
                <a:lnTo>
                  <a:pt x="0" y="224703"/>
                </a:lnTo>
                <a:lnTo>
                  <a:pt x="135383" y="224703"/>
                </a:lnTo>
                <a:lnTo>
                  <a:pt x="13538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12172" t="3949" r="0" b="3949"/>
          <a:stretch>
            <a:fillRect/>
          </a:stretch>
        </p:blipFill>
        <p:spPr>
          <a:xfrm flipH="false" flipV="false" rot="0">
            <a:off x="7568650" y="1707044"/>
            <a:ext cx="10719350" cy="632309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73792" y="2314223"/>
            <a:ext cx="791445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RECEIVER SIDE ENCLOSURE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082" y="1028700"/>
            <a:ext cx="3903162" cy="489363"/>
            <a:chOff x="0" y="0"/>
            <a:chExt cx="5204217" cy="6524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877820" y="65000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Techno Beasts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76276" y="316218"/>
            <a:ext cx="9654563" cy="9654563"/>
          </a:xfrm>
          <a:custGeom>
            <a:avLst/>
            <a:gdLst/>
            <a:ahLst/>
            <a:cxnLst/>
            <a:rect r="r" b="b" t="t" l="l"/>
            <a:pathLst>
              <a:path h="9654563" w="9654563">
                <a:moveTo>
                  <a:pt x="0" y="0"/>
                </a:moveTo>
                <a:lnTo>
                  <a:pt x="9654563" y="0"/>
                </a:lnTo>
                <a:lnTo>
                  <a:pt x="9654563" y="9654564"/>
                </a:lnTo>
                <a:lnTo>
                  <a:pt x="0" y="965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5082" y="3564830"/>
            <a:ext cx="50334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1003B"/>
                </a:solidFill>
                <a:latin typeface="Canva Sans Bold"/>
              </a:rPr>
              <a:t>Web Site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7887" y="6386016"/>
            <a:ext cx="49078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667FF"/>
                </a:solidFill>
                <a:latin typeface="IBM Plex Sans"/>
              </a:rPr>
              <a:t>https://technobeasts.42web.io/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DAFqfTAB1ts</dc:identifier>
  <dcterms:modified xsi:type="dcterms:W3CDTF">2011-08-01T06:04:30Z</dcterms:modified>
  <cp:revision>1</cp:revision>
  <dc:title>EDP TechnoBeast</dc:title>
</cp:coreProperties>
</file>